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Arbutus Slab"/>
      <p:regular r:id="rId14"/>
    </p:embeddedFont>
    <p:embeddedFont>
      <p:font typeface="Bebas Neue"/>
      <p:regular r:id="rId15"/>
    </p:embeddedFont>
    <p:embeddedFont>
      <p:font typeface="Actor"/>
      <p:regular r:id="rId16"/>
    </p:embeddedFont>
    <p:embeddedFont>
      <p:font typeface="Jura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ebasNeue-regular.fntdata"/><Relationship Id="rId14" Type="http://schemas.openxmlformats.org/officeDocument/2006/relationships/font" Target="fonts/ArbutusSlab-regular.fntdata"/><Relationship Id="rId17" Type="http://schemas.openxmlformats.org/officeDocument/2006/relationships/font" Target="fonts/Jura-regular.fntdata"/><Relationship Id="rId16" Type="http://schemas.openxmlformats.org/officeDocument/2006/relationships/font" Target="fonts/Actor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18" Type="http://schemas.openxmlformats.org/officeDocument/2006/relationships/font" Target="fonts/Jur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062fb000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062fb000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4f9a922832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4f9a92283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fdc8be9f5f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fdc8be9f5f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9afad247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9afad247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cf709472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cf709472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2d771a3d7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2d771a3d7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4cf709472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4cf709472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4cf709472d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4cf709472d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2b14e1e7e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2b14e1e7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16000"/>
          </a:blip>
          <a:srcRect b="21875" l="0" r="0" t="21875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" name="Google Shape;10;p2"/>
          <p:cNvGrpSpPr/>
          <p:nvPr/>
        </p:nvGrpSpPr>
        <p:grpSpPr>
          <a:xfrm>
            <a:off x="0" y="-4800"/>
            <a:ext cx="9164525" cy="5160657"/>
            <a:chOff x="0" y="-4800"/>
            <a:chExt cx="9164525" cy="5160657"/>
          </a:xfrm>
        </p:grpSpPr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 amt="9000"/>
            </a:blip>
            <a:stretch>
              <a:fillRect/>
            </a:stretch>
          </p:blipFill>
          <p:spPr>
            <a:xfrm>
              <a:off x="1" y="11"/>
              <a:ext cx="9164524" cy="51558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Google Shape;12;p2"/>
            <p:cNvSpPr/>
            <p:nvPr/>
          </p:nvSpPr>
          <p:spPr>
            <a:xfrm>
              <a:off x="0" y="-4800"/>
              <a:ext cx="9144000" cy="5155844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" name="Google Shape;13;p2"/>
          <p:cNvSpPr txBox="1"/>
          <p:nvPr>
            <p:ph type="ctrTitle"/>
          </p:nvPr>
        </p:nvSpPr>
        <p:spPr>
          <a:xfrm>
            <a:off x="1585375" y="1262550"/>
            <a:ext cx="5973300" cy="20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1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585325" y="3390650"/>
            <a:ext cx="5973300" cy="35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15" name="Google Shape;15;p2"/>
          <p:cNvCxnSpPr/>
          <p:nvPr/>
        </p:nvCxnSpPr>
        <p:spPr>
          <a:xfrm>
            <a:off x="698750" y="-174675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" name="Google Shape;16;p2"/>
          <p:cNvCxnSpPr/>
          <p:nvPr/>
        </p:nvCxnSpPr>
        <p:spPr>
          <a:xfrm>
            <a:off x="-19400" y="481355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/>
          <p:cNvPicPr preferRelativeResize="0"/>
          <p:nvPr/>
        </p:nvPicPr>
        <p:blipFill rotWithShape="1">
          <a:blip r:embed="rId2">
            <a:alphaModFix amt="20000"/>
          </a:blip>
          <a:srcRect b="21875" l="0" r="0" t="21875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11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91" name="Google Shape;91;p11"/>
            <p:cNvPicPr preferRelativeResize="0"/>
            <p:nvPr/>
          </p:nvPicPr>
          <p:blipFill>
            <a:blip r:embed="rId3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11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11"/>
          <p:cNvSpPr txBox="1"/>
          <p:nvPr>
            <p:ph hasCustomPrompt="1" type="title"/>
          </p:nvPr>
        </p:nvSpPr>
        <p:spPr>
          <a:xfrm>
            <a:off x="713225" y="1675503"/>
            <a:ext cx="5220300" cy="131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/>
          <p:nvPr>
            <p:ph idx="1" type="subTitle"/>
          </p:nvPr>
        </p:nvSpPr>
        <p:spPr>
          <a:xfrm>
            <a:off x="713225" y="3023947"/>
            <a:ext cx="52203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95" name="Google Shape;95;p11"/>
          <p:cNvCxnSpPr/>
          <p:nvPr/>
        </p:nvCxnSpPr>
        <p:spPr>
          <a:xfrm>
            <a:off x="8430775" y="-131100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1"/>
          <p:cNvCxnSpPr/>
          <p:nvPr/>
        </p:nvCxnSpPr>
        <p:spPr>
          <a:xfrm>
            <a:off x="-19400" y="481355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cuerpo 1">
  <p:cSld name="TITLE_AND_BODY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720000" y="1063350"/>
            <a:ext cx="7704000" cy="3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 sz="1200"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Condensed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3"/>
          <p:cNvPicPr preferRelativeResize="0"/>
          <p:nvPr/>
        </p:nvPicPr>
        <p:blipFill rotWithShape="1">
          <a:blip r:embed="rId2">
            <a:alphaModFix amt="8000"/>
          </a:blip>
          <a:srcRect b="12285" l="0" r="0" t="31512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3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20" name="Google Shape;20;p3"/>
            <p:cNvPicPr preferRelativeResize="0"/>
            <p:nvPr/>
          </p:nvPicPr>
          <p:blipFill>
            <a:blip r:embed="rId3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1" name="Google Shape;21;p3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" name="Google Shape;22;p3"/>
          <p:cNvSpPr txBox="1"/>
          <p:nvPr>
            <p:ph type="title"/>
          </p:nvPr>
        </p:nvSpPr>
        <p:spPr>
          <a:xfrm flipH="1">
            <a:off x="721075" y="2763067"/>
            <a:ext cx="4737900" cy="941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3"/>
          <p:cNvSpPr txBox="1"/>
          <p:nvPr>
            <p:ph hasCustomPrompt="1" idx="2" type="title"/>
          </p:nvPr>
        </p:nvSpPr>
        <p:spPr>
          <a:xfrm flipH="1">
            <a:off x="721073" y="1675192"/>
            <a:ext cx="1893900" cy="94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721073" y="3645366"/>
            <a:ext cx="47379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miko SemiBold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cxnSp>
        <p:nvCxnSpPr>
          <p:cNvPr id="25" name="Google Shape;25;p3"/>
          <p:cNvCxnSpPr/>
          <p:nvPr/>
        </p:nvCxnSpPr>
        <p:spPr>
          <a:xfrm>
            <a:off x="8430775" y="-131100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" name="Google Shape;26;p3"/>
          <p:cNvCxnSpPr/>
          <p:nvPr/>
        </p:nvCxnSpPr>
        <p:spPr>
          <a:xfrm>
            <a:off x="925" y="5395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29" name="Google Shape;29;p4"/>
            <p:cNvPicPr preferRelativeResize="0"/>
            <p:nvPr/>
          </p:nvPicPr>
          <p:blipFill>
            <a:blip r:embed="rId2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" name="Google Shape;30;p4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4"/>
          <p:cNvSpPr txBox="1"/>
          <p:nvPr>
            <p:ph idx="1" type="body"/>
          </p:nvPr>
        </p:nvSpPr>
        <p:spPr>
          <a:xfrm>
            <a:off x="1413300" y="1490525"/>
            <a:ext cx="6317400" cy="212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200"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33" name="Google Shape;33;p4"/>
          <p:cNvCxnSpPr/>
          <p:nvPr/>
        </p:nvCxnSpPr>
        <p:spPr>
          <a:xfrm>
            <a:off x="698750" y="-174675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" name="Google Shape;34;p4"/>
          <p:cNvCxnSpPr/>
          <p:nvPr/>
        </p:nvCxnSpPr>
        <p:spPr>
          <a:xfrm>
            <a:off x="-19400" y="3318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oogle Shape;36;p5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37" name="Google Shape;37;p5"/>
            <p:cNvPicPr preferRelativeResize="0"/>
            <p:nvPr/>
          </p:nvPicPr>
          <p:blipFill>
            <a:blip r:embed="rId2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" name="Google Shape;38;p5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5"/>
          <p:cNvSpPr txBox="1"/>
          <p:nvPr>
            <p:ph idx="1" type="subTitle"/>
          </p:nvPr>
        </p:nvSpPr>
        <p:spPr>
          <a:xfrm>
            <a:off x="720000" y="1684723"/>
            <a:ext cx="38520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2" type="subTitle"/>
          </p:nvPr>
        </p:nvSpPr>
        <p:spPr>
          <a:xfrm>
            <a:off x="720000" y="2029763"/>
            <a:ext cx="3852000" cy="25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3" type="subTitle"/>
          </p:nvPr>
        </p:nvSpPr>
        <p:spPr>
          <a:xfrm>
            <a:off x="4572000" y="1684723"/>
            <a:ext cx="3852000" cy="49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4" type="subTitle"/>
          </p:nvPr>
        </p:nvSpPr>
        <p:spPr>
          <a:xfrm>
            <a:off x="4572000" y="2029374"/>
            <a:ext cx="3852000" cy="25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2800"/>
              <a:buFont typeface="Lato"/>
              <a:buChar char="■"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4" name="Google Shape;44;p5"/>
          <p:cNvCxnSpPr/>
          <p:nvPr/>
        </p:nvCxnSpPr>
        <p:spPr>
          <a:xfrm>
            <a:off x="8430775" y="-131100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" name="Google Shape;45;p5"/>
          <p:cNvCxnSpPr/>
          <p:nvPr/>
        </p:nvCxnSpPr>
        <p:spPr>
          <a:xfrm>
            <a:off x="925" y="5395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6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48" name="Google Shape;48;p6"/>
            <p:cNvPicPr preferRelativeResize="0"/>
            <p:nvPr/>
          </p:nvPicPr>
          <p:blipFill>
            <a:blip r:embed="rId2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" name="Google Shape;49;p6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0" name="Google Shape;50;p6"/>
          <p:cNvCxnSpPr/>
          <p:nvPr/>
        </p:nvCxnSpPr>
        <p:spPr>
          <a:xfrm>
            <a:off x="8755279" y="-131100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6"/>
          <p:cNvCxnSpPr/>
          <p:nvPr/>
        </p:nvCxnSpPr>
        <p:spPr>
          <a:xfrm>
            <a:off x="-19400" y="481355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Google Shape;52;p6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7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55" name="Google Shape;55;p7"/>
            <p:cNvPicPr preferRelativeResize="0"/>
            <p:nvPr/>
          </p:nvPicPr>
          <p:blipFill>
            <a:blip r:embed="rId2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" name="Google Shape;56;p7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713250" y="1261925"/>
            <a:ext cx="7717500" cy="30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Nunito Light"/>
              <a:buChar char="●"/>
              <a:defRPr sz="12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58" name="Google Shape;58;p7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9" name="Google Shape;59;p7"/>
          <p:cNvCxnSpPr/>
          <p:nvPr/>
        </p:nvCxnSpPr>
        <p:spPr>
          <a:xfrm>
            <a:off x="698750" y="-174675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7"/>
          <p:cNvCxnSpPr/>
          <p:nvPr/>
        </p:nvCxnSpPr>
        <p:spPr>
          <a:xfrm>
            <a:off x="-19400" y="3318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7"/>
          <p:cNvSpPr/>
          <p:nvPr/>
        </p:nvSpPr>
        <p:spPr>
          <a:xfrm>
            <a:off x="8591120" y="4472531"/>
            <a:ext cx="253800" cy="253800"/>
          </a:xfrm>
          <a:prstGeom prst="diamond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8591120" y="347268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8"/>
          <p:cNvPicPr preferRelativeResize="0"/>
          <p:nvPr/>
        </p:nvPicPr>
        <p:blipFill rotWithShape="1">
          <a:blip r:embed="rId2">
            <a:alphaModFix amt="20000"/>
          </a:blip>
          <a:srcRect b="21875" l="0" r="0" t="21875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" name="Google Shape;65;p8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66" name="Google Shape;66;p8"/>
            <p:cNvPicPr preferRelativeResize="0"/>
            <p:nvPr/>
          </p:nvPicPr>
          <p:blipFill>
            <a:blip r:embed="rId3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" name="Google Shape;67;p8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" name="Google Shape;68;p8"/>
          <p:cNvSpPr txBox="1"/>
          <p:nvPr>
            <p:ph type="title"/>
          </p:nvPr>
        </p:nvSpPr>
        <p:spPr>
          <a:xfrm>
            <a:off x="2102850" y="1166300"/>
            <a:ext cx="4938300" cy="22872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cxnSp>
        <p:nvCxnSpPr>
          <p:cNvPr id="69" name="Google Shape;69;p8"/>
          <p:cNvCxnSpPr/>
          <p:nvPr/>
        </p:nvCxnSpPr>
        <p:spPr>
          <a:xfrm>
            <a:off x="8430775" y="-131100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8"/>
          <p:cNvCxnSpPr/>
          <p:nvPr/>
        </p:nvCxnSpPr>
        <p:spPr>
          <a:xfrm>
            <a:off x="925" y="5395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9"/>
          <p:cNvPicPr preferRelativeResize="0"/>
          <p:nvPr/>
        </p:nvPicPr>
        <p:blipFill rotWithShape="1">
          <a:blip r:embed="rId2">
            <a:alphaModFix amt="20000"/>
          </a:blip>
          <a:srcRect b="21875" l="0" r="0" t="21875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9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74" name="Google Shape;74;p9"/>
            <p:cNvPicPr preferRelativeResize="0"/>
            <p:nvPr/>
          </p:nvPicPr>
          <p:blipFill>
            <a:blip r:embed="rId3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Google Shape;75;p9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9"/>
          <p:cNvSpPr txBox="1"/>
          <p:nvPr>
            <p:ph idx="1" type="subTitle"/>
          </p:nvPr>
        </p:nvSpPr>
        <p:spPr>
          <a:xfrm>
            <a:off x="4000500" y="2874259"/>
            <a:ext cx="4430400" cy="804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type="title"/>
          </p:nvPr>
        </p:nvSpPr>
        <p:spPr>
          <a:xfrm>
            <a:off x="4000500" y="1607609"/>
            <a:ext cx="4430400" cy="1571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78" name="Google Shape;78;p9"/>
          <p:cNvCxnSpPr/>
          <p:nvPr/>
        </p:nvCxnSpPr>
        <p:spPr>
          <a:xfrm>
            <a:off x="698750" y="-174675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9"/>
          <p:cNvCxnSpPr/>
          <p:nvPr/>
        </p:nvCxnSpPr>
        <p:spPr>
          <a:xfrm>
            <a:off x="-19400" y="33180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/>
          <p:nvPr/>
        </p:nvSpPr>
        <p:spPr>
          <a:xfrm>
            <a:off x="0" y="0"/>
            <a:ext cx="9164400" cy="5160600"/>
          </a:xfrm>
          <a:prstGeom prst="rect">
            <a:avLst/>
          </a:prstGeom>
          <a:solidFill>
            <a:srgbClr val="010602">
              <a:alpha val="520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p10"/>
          <p:cNvGrpSpPr/>
          <p:nvPr/>
        </p:nvGrpSpPr>
        <p:grpSpPr>
          <a:xfrm>
            <a:off x="0" y="-4800"/>
            <a:ext cx="9164525" cy="5160657"/>
            <a:chOff x="0" y="-4800"/>
            <a:chExt cx="9164525" cy="5148301"/>
          </a:xfrm>
        </p:grpSpPr>
        <p:pic>
          <p:nvPicPr>
            <p:cNvPr id="83" name="Google Shape;83;p10"/>
            <p:cNvPicPr preferRelativeResize="0"/>
            <p:nvPr/>
          </p:nvPicPr>
          <p:blipFill>
            <a:blip r:embed="rId2">
              <a:alphaModFix amt="9000"/>
            </a:blip>
            <a:stretch>
              <a:fillRect/>
            </a:stretch>
          </p:blipFill>
          <p:spPr>
            <a:xfrm>
              <a:off x="1" y="0"/>
              <a:ext cx="9164524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4" name="Google Shape;84;p10"/>
            <p:cNvSpPr/>
            <p:nvPr/>
          </p:nvSpPr>
          <p:spPr>
            <a:xfrm>
              <a:off x="0" y="-4800"/>
              <a:ext cx="9144000" cy="5143500"/>
            </a:xfrm>
            <a:prstGeom prst="frame">
              <a:avLst>
                <a:gd fmla="val 2170" name="adj1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Google Shape;85;p10"/>
          <p:cNvSpPr txBox="1"/>
          <p:nvPr>
            <p:ph type="title"/>
          </p:nvPr>
        </p:nvSpPr>
        <p:spPr>
          <a:xfrm>
            <a:off x="1790850" y="3482000"/>
            <a:ext cx="5562300" cy="111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86" name="Google Shape;86;p10"/>
          <p:cNvCxnSpPr/>
          <p:nvPr/>
        </p:nvCxnSpPr>
        <p:spPr>
          <a:xfrm>
            <a:off x="698750" y="-174675"/>
            <a:ext cx="0" cy="5405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0"/>
          <p:cNvCxnSpPr/>
          <p:nvPr/>
        </p:nvCxnSpPr>
        <p:spPr>
          <a:xfrm>
            <a:off x="-19400" y="4813550"/>
            <a:ext cx="9277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Jura"/>
              <a:buNone/>
              <a:defRPr b="1" sz="3000">
                <a:solidFill>
                  <a:schemeClr val="dk2"/>
                </a:solidFill>
                <a:latin typeface="Jura"/>
                <a:ea typeface="Jura"/>
                <a:cs typeface="Jura"/>
                <a:sym typeface="Jura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butus Slab"/>
              <a:buNone/>
              <a:defRPr sz="3000">
                <a:solidFill>
                  <a:schemeClr val="lt1"/>
                </a:solidFill>
                <a:latin typeface="Arbutus Slab"/>
                <a:ea typeface="Arbutus Slab"/>
                <a:cs typeface="Arbutus Slab"/>
                <a:sym typeface="Arbutus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●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ctor"/>
              <a:buChar char="○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Actor"/>
              <a:buChar char="■"/>
              <a:def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9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9.png"/><Relationship Id="rId7" Type="http://schemas.openxmlformats.org/officeDocument/2006/relationships/image" Target="../media/image6.png"/><Relationship Id="rId8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18.png"/><Relationship Id="rId5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idx="1" type="subTitle"/>
          </p:nvPr>
        </p:nvSpPr>
        <p:spPr>
          <a:xfrm>
            <a:off x="1585325" y="3390650"/>
            <a:ext cx="5973300" cy="3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Гребнева Анастасия и Ершова Светлана ППЛ-4.ЯндексЛицей</a:t>
            </a:r>
            <a:endParaRPr/>
          </a:p>
        </p:txBody>
      </p:sp>
      <p:sp>
        <p:nvSpPr>
          <p:cNvPr id="106" name="Google Shape;106;p14"/>
          <p:cNvSpPr txBox="1"/>
          <p:nvPr>
            <p:ph type="ctrTitle"/>
          </p:nvPr>
        </p:nvSpPr>
        <p:spPr>
          <a:xfrm>
            <a:off x="1585375" y="1262550"/>
            <a:ext cx="5973300" cy="208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100"/>
              <a:t>CatWars</a:t>
            </a:r>
            <a:endParaRPr sz="7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chemeClr val="lt1"/>
                </a:solidFill>
              </a:rPr>
              <a:t> </a:t>
            </a:r>
            <a:r>
              <a:rPr lang="en" sz="2900">
                <a:solidFill>
                  <a:schemeClr val="lt2"/>
                </a:solidFill>
              </a:rPr>
              <a:t>Игра с использованием библиотеки PyGame</a:t>
            </a:r>
            <a:endParaRPr sz="2900">
              <a:solidFill>
                <a:schemeClr val="lt2"/>
              </a:solidFill>
            </a:endParaRPr>
          </a:p>
        </p:txBody>
      </p:sp>
      <p:sp>
        <p:nvSpPr>
          <p:cNvPr id="107" name="Google Shape;107;p14"/>
          <p:cNvSpPr/>
          <p:nvPr/>
        </p:nvSpPr>
        <p:spPr>
          <a:xfrm>
            <a:off x="11034276" y="-2103277"/>
            <a:ext cx="434400" cy="434400"/>
          </a:xfrm>
          <a:prstGeom prst="blockArc">
            <a:avLst>
              <a:gd fmla="val 10800000" name="adj1"/>
              <a:gd fmla="val 6363381" name="adj2"/>
              <a:gd fmla="val 9167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9242801" y="-1384671"/>
            <a:ext cx="272100" cy="272100"/>
          </a:xfrm>
          <a:prstGeom prst="ellipse">
            <a:avLst/>
          </a:prstGeom>
          <a:solidFill>
            <a:schemeClr val="lt2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9" name="Google Shape;109;p14"/>
          <p:cNvGrpSpPr/>
          <p:nvPr/>
        </p:nvGrpSpPr>
        <p:grpSpPr>
          <a:xfrm rot="-5400000">
            <a:off x="11878972" y="-1603777"/>
            <a:ext cx="439284" cy="710333"/>
            <a:chOff x="7737650" y="638625"/>
            <a:chExt cx="647625" cy="1047225"/>
          </a:xfrm>
        </p:grpSpPr>
        <p:sp>
          <p:nvSpPr>
            <p:cNvPr id="110" name="Google Shape;110;p14"/>
            <p:cNvSpPr/>
            <p:nvPr/>
          </p:nvSpPr>
          <p:spPr>
            <a:xfrm>
              <a:off x="7899575" y="1200150"/>
              <a:ext cx="485700" cy="485700"/>
            </a:xfrm>
            <a:prstGeom prst="rect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7737650" y="638625"/>
              <a:ext cx="485700" cy="885900"/>
            </a:xfrm>
            <a:prstGeom prst="rect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4"/>
          <p:cNvSpPr/>
          <p:nvPr/>
        </p:nvSpPr>
        <p:spPr>
          <a:xfrm>
            <a:off x="6798135" y="-1289900"/>
            <a:ext cx="426600" cy="426600"/>
          </a:xfrm>
          <a:prstGeom prst="arc">
            <a:avLst>
              <a:gd fmla="val 8395481" name="adj1"/>
              <a:gd fmla="val 0" name="adj2"/>
            </a:avLst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4"/>
          <p:cNvSpPr/>
          <p:nvPr/>
        </p:nvSpPr>
        <p:spPr>
          <a:xfrm>
            <a:off x="8176970" y="539506"/>
            <a:ext cx="253800" cy="253800"/>
          </a:xfrm>
          <a:prstGeom prst="diamond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4"/>
          <p:cNvSpPr/>
          <p:nvPr/>
        </p:nvSpPr>
        <p:spPr>
          <a:xfrm>
            <a:off x="1140695" y="414638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/>
          <p:nvPr>
            <p:ph idx="1" type="body"/>
          </p:nvPr>
        </p:nvSpPr>
        <p:spPr>
          <a:xfrm>
            <a:off x="1413300" y="1490525"/>
            <a:ext cx="6317400" cy="268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Игра стрелялка для развлечения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Мем кота на “войне”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Выполнение критериев проекта 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Развитие стрессоустойчивости))</a:t>
            </a:r>
            <a:endParaRPr sz="1700"/>
          </a:p>
          <a:p>
            <a:pPr indent="-33655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700"/>
              <a:buChar char="●"/>
            </a:pPr>
            <a:r>
              <a:rPr lang="en" sz="1700"/>
              <a:t>Развитие внимания и </a:t>
            </a:r>
            <a:r>
              <a:rPr lang="en" sz="1700"/>
              <a:t>ориентации</a:t>
            </a:r>
            <a:r>
              <a:rPr lang="en" sz="1700"/>
              <a:t>!!</a:t>
            </a:r>
            <a:endParaRPr sz="1700"/>
          </a:p>
        </p:txBody>
      </p:sp>
      <p:sp>
        <p:nvSpPr>
          <p:cNvPr id="120" name="Google Shape;120;p15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Идея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Задачи\Основные функции</a:t>
            </a:r>
            <a:endParaRPr b="1" sz="3600">
              <a:solidFill>
                <a:schemeClr val="dk2"/>
              </a:solidFill>
            </a:endParaRPr>
          </a:p>
        </p:txBody>
      </p:sp>
      <p:grpSp>
        <p:nvGrpSpPr>
          <p:cNvPr id="126" name="Google Shape;126;p16"/>
          <p:cNvGrpSpPr/>
          <p:nvPr/>
        </p:nvGrpSpPr>
        <p:grpSpPr>
          <a:xfrm>
            <a:off x="4204950" y="1175775"/>
            <a:ext cx="4225850" cy="872125"/>
            <a:chOff x="4204950" y="1175775"/>
            <a:chExt cx="4225850" cy="872125"/>
          </a:xfrm>
        </p:grpSpPr>
        <p:sp>
          <p:nvSpPr>
            <p:cNvPr id="127" name="Google Shape;127;p16"/>
            <p:cNvSpPr/>
            <p:nvPr/>
          </p:nvSpPr>
          <p:spPr>
            <a:xfrm>
              <a:off x="6060500" y="1175775"/>
              <a:ext cx="23703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х</a:t>
              </a:r>
              <a:r>
                <a:rPr b="1" lang="en" sz="18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ождение . спрайты</a:t>
              </a:r>
              <a:endParaRPr b="1" sz="19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28" name="Google Shape;128;p16"/>
            <p:cNvSpPr/>
            <p:nvPr/>
          </p:nvSpPr>
          <p:spPr>
            <a:xfrm>
              <a:off x="6062725" y="1683400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Actor"/>
                  <a:ea typeface="Actor"/>
                  <a:cs typeface="Actor"/>
                  <a:sym typeface="Actor"/>
                </a:rPr>
                <a:t>следим</a:t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4204950" y="1289339"/>
              <a:ext cx="7341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dk2"/>
                  </a:solidFill>
                  <a:latin typeface="Jura"/>
                  <a:ea typeface="Jura"/>
                  <a:cs typeface="Jura"/>
                  <a:sym typeface="Jura"/>
                </a:rPr>
                <a:t>1</a:t>
              </a:r>
              <a:endParaRPr b="1" sz="2400">
                <a:solidFill>
                  <a:schemeClr val="dk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</p:grpSp>
      <p:grpSp>
        <p:nvGrpSpPr>
          <p:cNvPr id="130" name="Google Shape;130;p16"/>
          <p:cNvGrpSpPr/>
          <p:nvPr/>
        </p:nvGrpSpPr>
        <p:grpSpPr>
          <a:xfrm>
            <a:off x="718400" y="2219732"/>
            <a:ext cx="2370300" cy="652021"/>
            <a:chOff x="718400" y="2219732"/>
            <a:chExt cx="2370300" cy="652021"/>
          </a:xfrm>
        </p:grpSpPr>
        <p:sp>
          <p:nvSpPr>
            <p:cNvPr id="131" name="Google Shape;131;p16"/>
            <p:cNvSpPr/>
            <p:nvPr/>
          </p:nvSpPr>
          <p:spPr>
            <a:xfrm>
              <a:off x="718400" y="2219732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Счетчик жизни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720650" y="2507253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Actor"/>
                  <a:ea typeface="Actor"/>
                  <a:cs typeface="Actor"/>
                  <a:sym typeface="Actor"/>
                </a:rPr>
                <a:t>Упрощение прохождения</a:t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133" name="Google Shape;133;p16"/>
          <p:cNvSpPr/>
          <p:nvPr/>
        </p:nvSpPr>
        <p:spPr>
          <a:xfrm>
            <a:off x="4204950" y="2112962"/>
            <a:ext cx="7341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2"/>
                </a:solidFill>
                <a:latin typeface="Jura"/>
                <a:ea typeface="Jura"/>
                <a:cs typeface="Jura"/>
                <a:sym typeface="Jura"/>
              </a:rPr>
              <a:t>2</a:t>
            </a:r>
            <a:endParaRPr b="1" sz="2400">
              <a:solidFill>
                <a:schemeClr val="dk2"/>
              </a:solidFill>
              <a:latin typeface="Jura"/>
              <a:ea typeface="Jura"/>
              <a:cs typeface="Jura"/>
              <a:sym typeface="Jura"/>
            </a:endParaRPr>
          </a:p>
        </p:txBody>
      </p:sp>
      <p:grpSp>
        <p:nvGrpSpPr>
          <p:cNvPr id="134" name="Google Shape;134;p16"/>
          <p:cNvGrpSpPr/>
          <p:nvPr/>
        </p:nvGrpSpPr>
        <p:grpSpPr>
          <a:xfrm>
            <a:off x="718400" y="3760208"/>
            <a:ext cx="4220650" cy="759252"/>
            <a:chOff x="718400" y="3760208"/>
            <a:chExt cx="4220650" cy="759252"/>
          </a:xfrm>
        </p:grpSpPr>
        <p:sp>
          <p:nvSpPr>
            <p:cNvPr id="135" name="Google Shape;135;p16"/>
            <p:cNvSpPr/>
            <p:nvPr/>
          </p:nvSpPr>
          <p:spPr>
            <a:xfrm>
              <a:off x="718400" y="3868238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Рекорд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36" name="Google Shape;136;p16"/>
            <p:cNvSpPr/>
            <p:nvPr/>
          </p:nvSpPr>
          <p:spPr>
            <a:xfrm>
              <a:off x="720650" y="4154960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Actor"/>
                  <a:ea typeface="Actor"/>
                  <a:cs typeface="Actor"/>
                  <a:sym typeface="Actor"/>
                </a:rPr>
                <a:t>соревнуемся</a:t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37" name="Google Shape;137;p16"/>
            <p:cNvSpPr/>
            <p:nvPr/>
          </p:nvSpPr>
          <p:spPr>
            <a:xfrm>
              <a:off x="4204950" y="3760208"/>
              <a:ext cx="7341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dk2"/>
                  </a:solidFill>
                  <a:latin typeface="Jura"/>
                  <a:ea typeface="Jura"/>
                  <a:cs typeface="Jura"/>
                  <a:sym typeface="Jura"/>
                </a:rPr>
                <a:t>4</a:t>
              </a:r>
              <a:endParaRPr b="1" sz="2400">
                <a:solidFill>
                  <a:schemeClr val="dk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</p:grpSp>
      <p:sp>
        <p:nvSpPr>
          <p:cNvPr id="138" name="Google Shape;138;p16"/>
          <p:cNvSpPr/>
          <p:nvPr/>
        </p:nvSpPr>
        <p:spPr>
          <a:xfrm>
            <a:off x="2889631" y="1455088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6"/>
          <p:cNvSpPr/>
          <p:nvPr/>
        </p:nvSpPr>
        <p:spPr>
          <a:xfrm>
            <a:off x="6000569" y="2278716"/>
            <a:ext cx="253800" cy="253800"/>
          </a:xfrm>
          <a:prstGeom prst="diamond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6"/>
          <p:cNvGrpSpPr/>
          <p:nvPr/>
        </p:nvGrpSpPr>
        <p:grpSpPr>
          <a:xfrm>
            <a:off x="4204950" y="2936585"/>
            <a:ext cx="4225825" cy="759021"/>
            <a:chOff x="4204950" y="2936585"/>
            <a:chExt cx="4225825" cy="759021"/>
          </a:xfrm>
        </p:grpSpPr>
        <p:sp>
          <p:nvSpPr>
            <p:cNvPr id="141" name="Google Shape;141;p16"/>
            <p:cNvSpPr/>
            <p:nvPr/>
          </p:nvSpPr>
          <p:spPr>
            <a:xfrm>
              <a:off x="6060475" y="3043985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Коллизия </a:t>
              </a: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объектов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42" name="Google Shape;142;p16"/>
            <p:cNvSpPr/>
            <p:nvPr/>
          </p:nvSpPr>
          <p:spPr>
            <a:xfrm>
              <a:off x="6062725" y="3331107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Actor"/>
                  <a:ea typeface="Actor"/>
                  <a:cs typeface="Actor"/>
                  <a:sym typeface="Actor"/>
                </a:rPr>
                <a:t>Наглядность пуль</a:t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4204950" y="2936585"/>
              <a:ext cx="734100" cy="585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dk2"/>
                  </a:solidFill>
                  <a:latin typeface="Jura"/>
                  <a:ea typeface="Jura"/>
                  <a:cs typeface="Jura"/>
                  <a:sym typeface="Jura"/>
                </a:rPr>
                <a:t>3</a:t>
              </a:r>
              <a:endParaRPr b="1" sz="2400">
                <a:solidFill>
                  <a:schemeClr val="dk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</p:grpSp>
      <p:sp>
        <p:nvSpPr>
          <p:cNvPr id="144" name="Google Shape;144;p16"/>
          <p:cNvSpPr/>
          <p:nvPr/>
        </p:nvSpPr>
        <p:spPr>
          <a:xfrm>
            <a:off x="2889881" y="3102345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>
            <a:off x="6000569" y="3925974"/>
            <a:ext cx="253800" cy="253800"/>
          </a:xfrm>
          <a:prstGeom prst="diamond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6" name="Google Shape;146;p16"/>
          <p:cNvCxnSpPr>
            <a:stCxn id="138" idx="3"/>
            <a:endCxn id="129" idx="1"/>
          </p:cNvCxnSpPr>
          <p:nvPr/>
        </p:nvCxnSpPr>
        <p:spPr>
          <a:xfrm>
            <a:off x="3143431" y="1581988"/>
            <a:ext cx="1061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6"/>
          <p:cNvCxnSpPr>
            <a:stCxn id="127" idx="1"/>
            <a:endCxn id="129" idx="3"/>
          </p:cNvCxnSpPr>
          <p:nvPr/>
        </p:nvCxnSpPr>
        <p:spPr>
          <a:xfrm flipH="1">
            <a:off x="4939100" y="1468425"/>
            <a:ext cx="1121400" cy="113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6"/>
          <p:cNvCxnSpPr>
            <a:stCxn id="139" idx="1"/>
            <a:endCxn id="133" idx="3"/>
          </p:cNvCxnSpPr>
          <p:nvPr/>
        </p:nvCxnSpPr>
        <p:spPr>
          <a:xfrm rot="10800000">
            <a:off x="4939169" y="2405616"/>
            <a:ext cx="1061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6"/>
          <p:cNvCxnSpPr>
            <a:stCxn id="131" idx="3"/>
            <a:endCxn id="133" idx="1"/>
          </p:cNvCxnSpPr>
          <p:nvPr/>
        </p:nvCxnSpPr>
        <p:spPr>
          <a:xfrm>
            <a:off x="3088700" y="2402582"/>
            <a:ext cx="1116300" cy="30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16"/>
          <p:cNvCxnSpPr>
            <a:stCxn id="143" idx="1"/>
            <a:endCxn id="144" idx="3"/>
          </p:cNvCxnSpPr>
          <p:nvPr/>
        </p:nvCxnSpPr>
        <p:spPr>
          <a:xfrm rot="10800000">
            <a:off x="3143550" y="3229235"/>
            <a:ext cx="1061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1" name="Google Shape;151;p16"/>
          <p:cNvCxnSpPr>
            <a:stCxn id="143" idx="3"/>
            <a:endCxn id="141" idx="1"/>
          </p:cNvCxnSpPr>
          <p:nvPr/>
        </p:nvCxnSpPr>
        <p:spPr>
          <a:xfrm flipH="1" rot="10800000">
            <a:off x="4939050" y="3226835"/>
            <a:ext cx="1121400" cy="2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16"/>
          <p:cNvCxnSpPr>
            <a:stCxn id="137" idx="3"/>
            <a:endCxn id="145" idx="1"/>
          </p:cNvCxnSpPr>
          <p:nvPr/>
        </p:nvCxnSpPr>
        <p:spPr>
          <a:xfrm>
            <a:off x="4939050" y="4052858"/>
            <a:ext cx="1061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6"/>
          <p:cNvCxnSpPr>
            <a:stCxn id="137" idx="1"/>
            <a:endCxn id="135" idx="3"/>
          </p:cNvCxnSpPr>
          <p:nvPr/>
        </p:nvCxnSpPr>
        <p:spPr>
          <a:xfrm rot="10800000">
            <a:off x="3088650" y="4051058"/>
            <a:ext cx="1116300" cy="1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Запуск</a:t>
            </a:r>
            <a:endParaRPr/>
          </a:p>
        </p:txBody>
      </p:sp>
      <p:pic>
        <p:nvPicPr>
          <p:cNvPr id="159" name="Google Shape;15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66850"/>
            <a:ext cx="2702874" cy="1824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049" y="1165525"/>
            <a:ext cx="3011825" cy="205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98099" y="1109525"/>
            <a:ext cx="3238500" cy="1123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6749" y="2122350"/>
            <a:ext cx="2333625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00750" y="3612275"/>
            <a:ext cx="2714625" cy="75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19224" y="1206800"/>
            <a:ext cx="1428750" cy="20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060850" y="2521250"/>
            <a:ext cx="1257300" cy="22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867725" y="674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Код</a:t>
            </a:r>
            <a:endParaRPr/>
          </a:p>
        </p:txBody>
      </p:sp>
      <p:pic>
        <p:nvPicPr>
          <p:cNvPr id="171" name="Google Shape;17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2875" y="502400"/>
            <a:ext cx="5320175" cy="4032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025" y="890775"/>
            <a:ext cx="3055500" cy="37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7275" y="324400"/>
            <a:ext cx="5958250" cy="429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/>
          <p:nvPr>
            <p:ph type="title"/>
          </p:nvPr>
        </p:nvSpPr>
        <p:spPr>
          <a:xfrm>
            <a:off x="720000" y="445025"/>
            <a:ext cx="7704000" cy="6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Заключение.Выводы</a:t>
            </a:r>
            <a:endParaRPr/>
          </a:p>
        </p:txBody>
      </p:sp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8525" y="2430650"/>
            <a:ext cx="1713249" cy="228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3000" y="1109525"/>
            <a:ext cx="1659100" cy="2212099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0"/>
          <p:cNvSpPr txBox="1"/>
          <p:nvPr/>
        </p:nvSpPr>
        <p:spPr>
          <a:xfrm>
            <a:off x="615550" y="1260950"/>
            <a:ext cx="4752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rPr>
              <a:t>Освоили pygame(наверное)</a:t>
            </a:r>
            <a:endParaRPr sz="3200">
              <a:solidFill>
                <a:schemeClr val="lt1"/>
              </a:solidFill>
              <a:latin typeface="Actor"/>
              <a:ea typeface="Actor"/>
              <a:cs typeface="Actor"/>
              <a:sym typeface="Actor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"/>
          <p:cNvSpPr txBox="1"/>
          <p:nvPr>
            <p:ph type="title"/>
          </p:nvPr>
        </p:nvSpPr>
        <p:spPr>
          <a:xfrm>
            <a:off x="720000" y="469725"/>
            <a:ext cx="7704000" cy="6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Перспективы</a:t>
            </a:r>
            <a:endParaRPr/>
          </a:p>
        </p:txBody>
      </p:sp>
      <p:grpSp>
        <p:nvGrpSpPr>
          <p:cNvPr id="191" name="Google Shape;191;p21"/>
          <p:cNvGrpSpPr/>
          <p:nvPr/>
        </p:nvGrpSpPr>
        <p:grpSpPr>
          <a:xfrm>
            <a:off x="716948" y="1380350"/>
            <a:ext cx="1745700" cy="639789"/>
            <a:chOff x="713225" y="1532750"/>
            <a:chExt cx="1745700" cy="639789"/>
          </a:xfrm>
        </p:grpSpPr>
        <p:sp>
          <p:nvSpPr>
            <p:cNvPr id="192" name="Google Shape;192;p21"/>
            <p:cNvSpPr/>
            <p:nvPr/>
          </p:nvSpPr>
          <p:spPr>
            <a:xfrm>
              <a:off x="713225" y="1806839"/>
              <a:ext cx="1745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Levels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93" name="Google Shape;193;p21"/>
            <p:cNvSpPr/>
            <p:nvPr/>
          </p:nvSpPr>
          <p:spPr>
            <a:xfrm>
              <a:off x="714890" y="1532750"/>
              <a:ext cx="17424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94" name="Google Shape;194;p21"/>
          <p:cNvGrpSpPr/>
          <p:nvPr/>
        </p:nvGrpSpPr>
        <p:grpSpPr>
          <a:xfrm>
            <a:off x="2705076" y="1380350"/>
            <a:ext cx="1745700" cy="639789"/>
            <a:chOff x="2613825" y="1532750"/>
            <a:chExt cx="1745700" cy="639789"/>
          </a:xfrm>
        </p:grpSpPr>
        <p:sp>
          <p:nvSpPr>
            <p:cNvPr id="195" name="Google Shape;195;p21"/>
            <p:cNvSpPr/>
            <p:nvPr/>
          </p:nvSpPr>
          <p:spPr>
            <a:xfrm>
              <a:off x="2613825" y="1806839"/>
              <a:ext cx="1745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Враги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96" name="Google Shape;196;p21"/>
            <p:cNvSpPr/>
            <p:nvPr/>
          </p:nvSpPr>
          <p:spPr>
            <a:xfrm>
              <a:off x="2615490" y="1532750"/>
              <a:ext cx="17424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197" name="Google Shape;197;p21"/>
          <p:cNvGrpSpPr/>
          <p:nvPr/>
        </p:nvGrpSpPr>
        <p:grpSpPr>
          <a:xfrm>
            <a:off x="4693203" y="1380350"/>
            <a:ext cx="1745700" cy="639789"/>
            <a:chOff x="4572000" y="1532750"/>
            <a:chExt cx="1745700" cy="639789"/>
          </a:xfrm>
        </p:grpSpPr>
        <p:sp>
          <p:nvSpPr>
            <p:cNvPr id="198" name="Google Shape;198;p21"/>
            <p:cNvSpPr/>
            <p:nvPr/>
          </p:nvSpPr>
          <p:spPr>
            <a:xfrm>
              <a:off x="4572000" y="1806839"/>
              <a:ext cx="1745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Персонажи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4573665" y="1532750"/>
              <a:ext cx="17424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00" name="Google Shape;200;p21"/>
          <p:cNvGrpSpPr/>
          <p:nvPr/>
        </p:nvGrpSpPr>
        <p:grpSpPr>
          <a:xfrm>
            <a:off x="6681331" y="1380350"/>
            <a:ext cx="1745700" cy="639789"/>
            <a:chOff x="6678300" y="1532750"/>
            <a:chExt cx="1745700" cy="639789"/>
          </a:xfrm>
        </p:grpSpPr>
        <p:sp>
          <p:nvSpPr>
            <p:cNvPr id="201" name="Google Shape;201;p21"/>
            <p:cNvSpPr/>
            <p:nvPr/>
          </p:nvSpPr>
          <p:spPr>
            <a:xfrm>
              <a:off x="6678300" y="1806839"/>
              <a:ext cx="17457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5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Коллизия</a:t>
              </a:r>
              <a:r>
                <a:rPr b="1" lang="en" sz="15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 в классе enemy</a:t>
              </a:r>
              <a:endParaRPr b="1" sz="13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6679965" y="1532750"/>
              <a:ext cx="17424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03" name="Google Shape;203;p21"/>
          <p:cNvGrpSpPr/>
          <p:nvPr/>
        </p:nvGrpSpPr>
        <p:grpSpPr>
          <a:xfrm>
            <a:off x="716580" y="3719615"/>
            <a:ext cx="1746437" cy="651222"/>
            <a:chOff x="2666525" y="1675700"/>
            <a:chExt cx="2370300" cy="651222"/>
          </a:xfrm>
        </p:grpSpPr>
        <p:sp>
          <p:nvSpPr>
            <p:cNvPr id="204" name="Google Shape;204;p21"/>
            <p:cNvSpPr/>
            <p:nvPr/>
          </p:nvSpPr>
          <p:spPr>
            <a:xfrm>
              <a:off x="2666525" y="1675700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Ландшафт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205" name="Google Shape;205;p21"/>
            <p:cNvSpPr/>
            <p:nvPr/>
          </p:nvSpPr>
          <p:spPr>
            <a:xfrm>
              <a:off x="2666525" y="1962423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06" name="Google Shape;206;p21"/>
          <p:cNvGrpSpPr/>
          <p:nvPr/>
        </p:nvGrpSpPr>
        <p:grpSpPr>
          <a:xfrm>
            <a:off x="2704332" y="3620797"/>
            <a:ext cx="1746437" cy="1212600"/>
            <a:chOff x="2666525" y="1368533"/>
            <a:chExt cx="2370300" cy="1212600"/>
          </a:xfrm>
        </p:grpSpPr>
        <p:sp>
          <p:nvSpPr>
            <p:cNvPr id="207" name="Google Shape;207;p21"/>
            <p:cNvSpPr/>
            <p:nvPr/>
          </p:nvSpPr>
          <p:spPr>
            <a:xfrm>
              <a:off x="2666525" y="1675700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Обновление жизни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208" name="Google Shape;208;p21"/>
            <p:cNvSpPr/>
            <p:nvPr/>
          </p:nvSpPr>
          <p:spPr>
            <a:xfrm>
              <a:off x="2668772" y="1368533"/>
              <a:ext cx="2365800" cy="121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09" name="Google Shape;209;p21"/>
          <p:cNvGrpSpPr/>
          <p:nvPr/>
        </p:nvGrpSpPr>
        <p:grpSpPr>
          <a:xfrm>
            <a:off x="4694310" y="3503611"/>
            <a:ext cx="1848952" cy="1011051"/>
            <a:chOff x="2668527" y="1459697"/>
            <a:chExt cx="2509436" cy="1011051"/>
          </a:xfrm>
        </p:grpSpPr>
        <p:sp>
          <p:nvSpPr>
            <p:cNvPr id="210" name="Google Shape;210;p21"/>
            <p:cNvSpPr/>
            <p:nvPr/>
          </p:nvSpPr>
          <p:spPr>
            <a:xfrm>
              <a:off x="2807663" y="1459697"/>
              <a:ext cx="2370300" cy="79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Разные спрайты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211" name="Google Shape;211;p21"/>
            <p:cNvSpPr/>
            <p:nvPr/>
          </p:nvSpPr>
          <p:spPr>
            <a:xfrm>
              <a:off x="2668527" y="2106248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grpSp>
        <p:nvGrpSpPr>
          <p:cNvPr id="212" name="Google Shape;212;p21"/>
          <p:cNvGrpSpPr/>
          <p:nvPr/>
        </p:nvGrpSpPr>
        <p:grpSpPr>
          <a:xfrm>
            <a:off x="6680962" y="3719615"/>
            <a:ext cx="1746437" cy="651222"/>
            <a:chOff x="2666525" y="1675700"/>
            <a:chExt cx="2370300" cy="651222"/>
          </a:xfrm>
        </p:grpSpPr>
        <p:sp>
          <p:nvSpPr>
            <p:cNvPr id="213" name="Google Shape;213;p21"/>
            <p:cNvSpPr/>
            <p:nvPr/>
          </p:nvSpPr>
          <p:spPr>
            <a:xfrm>
              <a:off x="2666525" y="1675700"/>
              <a:ext cx="2370300" cy="36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lt2"/>
                  </a:solidFill>
                  <a:latin typeface="Jura"/>
                  <a:ea typeface="Jura"/>
                  <a:cs typeface="Jura"/>
                  <a:sym typeface="Jura"/>
                </a:rPr>
                <a:t>дизайн</a:t>
              </a:r>
              <a:endParaRPr b="1" sz="2000">
                <a:solidFill>
                  <a:schemeClr val="lt2"/>
                </a:solidFill>
                <a:latin typeface="Jura"/>
                <a:ea typeface="Jura"/>
                <a:cs typeface="Jura"/>
                <a:sym typeface="Jura"/>
              </a:endParaRPr>
            </a:p>
          </p:txBody>
        </p:sp>
        <p:sp>
          <p:nvSpPr>
            <p:cNvPr id="214" name="Google Shape;214;p21"/>
            <p:cNvSpPr/>
            <p:nvPr/>
          </p:nvSpPr>
          <p:spPr>
            <a:xfrm>
              <a:off x="2666525" y="1962423"/>
              <a:ext cx="2365800" cy="36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Actor"/>
                <a:ea typeface="Actor"/>
                <a:cs typeface="Actor"/>
                <a:sym typeface="Actor"/>
              </a:endParaRPr>
            </a:p>
          </p:txBody>
        </p:sp>
      </p:grpSp>
      <p:sp>
        <p:nvSpPr>
          <p:cNvPr id="215" name="Google Shape;215;p21"/>
          <p:cNvSpPr/>
          <p:nvPr/>
        </p:nvSpPr>
        <p:spPr>
          <a:xfrm flipH="1">
            <a:off x="1462898" y="229244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1"/>
          <p:cNvSpPr/>
          <p:nvPr/>
        </p:nvSpPr>
        <p:spPr>
          <a:xfrm flipH="1">
            <a:off x="3451026" y="229244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1"/>
          <p:cNvSpPr/>
          <p:nvPr/>
        </p:nvSpPr>
        <p:spPr>
          <a:xfrm flipH="1">
            <a:off x="7427281" y="229244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1"/>
          <p:cNvSpPr/>
          <p:nvPr/>
        </p:nvSpPr>
        <p:spPr>
          <a:xfrm flipH="1">
            <a:off x="5439153" y="2292441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1"/>
          <p:cNvSpPr/>
          <p:nvPr/>
        </p:nvSpPr>
        <p:spPr>
          <a:xfrm flipH="1">
            <a:off x="1462898" y="3158162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 flipH="1">
            <a:off x="3451026" y="3158162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 flipH="1">
            <a:off x="7427281" y="3158162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1"/>
          <p:cNvSpPr/>
          <p:nvPr/>
        </p:nvSpPr>
        <p:spPr>
          <a:xfrm flipH="1">
            <a:off x="5439153" y="3158162"/>
            <a:ext cx="253800" cy="253800"/>
          </a:xfrm>
          <a:prstGeom prst="diamond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3" name="Google Shape;223;p21"/>
          <p:cNvCxnSpPr>
            <a:stCxn id="215" idx="1"/>
            <a:endCxn id="216" idx="3"/>
          </p:cNvCxnSpPr>
          <p:nvPr/>
        </p:nvCxnSpPr>
        <p:spPr>
          <a:xfrm>
            <a:off x="1716698" y="2419341"/>
            <a:ext cx="1734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21"/>
          <p:cNvCxnSpPr>
            <a:stCxn id="216" idx="1"/>
            <a:endCxn id="218" idx="3"/>
          </p:cNvCxnSpPr>
          <p:nvPr/>
        </p:nvCxnSpPr>
        <p:spPr>
          <a:xfrm>
            <a:off x="3704826" y="2419341"/>
            <a:ext cx="1734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5" name="Google Shape;225;p21"/>
          <p:cNvCxnSpPr>
            <a:endCxn id="220" idx="3"/>
          </p:cNvCxnSpPr>
          <p:nvPr/>
        </p:nvCxnSpPr>
        <p:spPr>
          <a:xfrm>
            <a:off x="1716726" y="3284462"/>
            <a:ext cx="17343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6" name="Google Shape;226;p21"/>
          <p:cNvCxnSpPr>
            <a:stCxn id="220" idx="1"/>
            <a:endCxn id="222" idx="3"/>
          </p:cNvCxnSpPr>
          <p:nvPr/>
        </p:nvCxnSpPr>
        <p:spPr>
          <a:xfrm>
            <a:off x="3704826" y="3285062"/>
            <a:ext cx="1734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21"/>
          <p:cNvCxnSpPr>
            <a:stCxn id="218" idx="1"/>
            <a:endCxn id="217" idx="3"/>
          </p:cNvCxnSpPr>
          <p:nvPr/>
        </p:nvCxnSpPr>
        <p:spPr>
          <a:xfrm>
            <a:off x="5692953" y="2419341"/>
            <a:ext cx="1734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8" name="Google Shape;228;p21"/>
          <p:cNvCxnSpPr>
            <a:stCxn id="222" idx="1"/>
            <a:endCxn id="221" idx="3"/>
          </p:cNvCxnSpPr>
          <p:nvPr/>
        </p:nvCxnSpPr>
        <p:spPr>
          <a:xfrm>
            <a:off x="5692953" y="3285062"/>
            <a:ext cx="17343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1"/>
          <p:cNvCxnSpPr>
            <a:stCxn id="217" idx="2"/>
            <a:endCxn id="219" idx="0"/>
          </p:cNvCxnSpPr>
          <p:nvPr/>
        </p:nvCxnSpPr>
        <p:spPr>
          <a:xfrm rot="5400000">
            <a:off x="4266031" y="-129909"/>
            <a:ext cx="612000" cy="5964300"/>
          </a:xfrm>
          <a:prstGeom prst="bentConnector3">
            <a:avLst>
              <a:gd fmla="val 49994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2"/>
          <p:cNvSpPr txBox="1"/>
          <p:nvPr>
            <p:ph type="title"/>
          </p:nvPr>
        </p:nvSpPr>
        <p:spPr>
          <a:xfrm>
            <a:off x="654925" y="445025"/>
            <a:ext cx="7704000" cy="13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Спасибо(можно премию за котика :3)</a:t>
            </a:r>
            <a:endParaRPr/>
          </a:p>
        </p:txBody>
      </p:sp>
      <p:pic>
        <p:nvPicPr>
          <p:cNvPr id="235" name="Google Shape;2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3625" y="2229825"/>
            <a:ext cx="3484151" cy="212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625" y="1565750"/>
            <a:ext cx="2448328" cy="133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5353" y="1930325"/>
            <a:ext cx="1826572" cy="2606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ommunism and Cold War Thesis Defense Infographics by Slidesgo">
  <a:themeElements>
    <a:clrScheme name="Simple Light">
      <a:dk1>
        <a:srgbClr val="010602"/>
      </a:dk1>
      <a:lt1>
        <a:srgbClr val="E4D5AC"/>
      </a:lt1>
      <a:dk2>
        <a:srgbClr val="DF3024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E4D5A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